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1836" y="48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19308" y="8778240"/>
            <a:ext cx="29626560" cy="11704320"/>
          </a:xfrm>
        </p:spPr>
        <p:txBody>
          <a:bodyPr vert="horz" lIns="219456" tIns="0" rIns="219456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23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937760" y="21322867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2194560" indent="0" algn="ctr">
              <a:buNone/>
            </a:lvl2pPr>
            <a:lvl3pPr marL="4389120" indent="0" algn="ctr">
              <a:buNone/>
            </a:lvl3pPr>
            <a:lvl4pPr marL="6583680" indent="0" algn="ctr">
              <a:buNone/>
            </a:lvl4pPr>
            <a:lvl5pPr marL="8778240" indent="0" algn="ctr">
              <a:buNone/>
            </a:lvl5pPr>
            <a:lvl6pPr marL="10972800" indent="0" algn="ctr">
              <a:buNone/>
            </a:lvl6pPr>
            <a:lvl7pPr marL="13167360" indent="0" algn="ctr">
              <a:buNone/>
            </a:lvl7pPr>
            <a:lvl8pPr marL="15361920" indent="0" algn="ctr">
              <a:buNone/>
            </a:lvl8pPr>
            <a:lvl9pPr marL="1755648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6"/>
            <a:ext cx="7406640" cy="3744976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6"/>
            <a:ext cx="21671280" cy="37449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0" y="3901440"/>
            <a:ext cx="25511760" cy="1170432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30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0" y="16049830"/>
            <a:ext cx="25511760" cy="9662157"/>
          </a:xfrm>
        </p:spPr>
        <p:txBody>
          <a:bodyPr anchor="t"/>
          <a:lstStyle>
            <a:lvl1pPr marL="351130" indent="0" algn="l">
              <a:buNone/>
              <a:defRPr sz="9600">
                <a:solidFill>
                  <a:schemeClr val="tx1"/>
                </a:solidFill>
              </a:defRPr>
            </a:lvl1pPr>
            <a:lvl2pPr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529280" y="41066723"/>
            <a:ext cx="2743200" cy="2336800"/>
          </a:xfrm>
        </p:spPr>
        <p:txBody>
          <a:bodyPr/>
          <a:lstStyle/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3"/>
            <a:ext cx="14538960" cy="28966163"/>
          </a:xfrm>
        </p:spPr>
        <p:txBody>
          <a:bodyPr/>
          <a:lstStyle>
            <a:lvl1pPr>
              <a:defRPr sz="125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3"/>
            <a:ext cx="14538960" cy="28966163"/>
          </a:xfrm>
        </p:spPr>
        <p:txBody>
          <a:bodyPr/>
          <a:lstStyle>
            <a:lvl1pPr>
              <a:defRPr sz="125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47520"/>
            <a:ext cx="29626560" cy="7315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0"/>
            <a:ext cx="14544677" cy="4805677"/>
          </a:xfrm>
        </p:spPr>
        <p:txBody>
          <a:bodyPr anchor="ctr"/>
          <a:lstStyle>
            <a:lvl1pPr marL="0" indent="0">
              <a:buNone/>
              <a:defRPr sz="11500" b="0" cap="all" baseline="0">
                <a:solidFill>
                  <a:schemeClr val="tx1"/>
                </a:solidFill>
              </a:defRPr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6722092" y="9824720"/>
            <a:ext cx="14550390" cy="4805677"/>
          </a:xfrm>
        </p:spPr>
        <p:txBody>
          <a:bodyPr anchor="ctr"/>
          <a:lstStyle>
            <a:lvl1pPr marL="0" indent="0">
              <a:buNone/>
              <a:defRPr sz="11500" b="0" cap="all" baseline="0">
                <a:solidFill>
                  <a:schemeClr val="tx1"/>
                </a:solidFill>
              </a:defRPr>
            </a:lvl1pPr>
            <a:lvl2pPr>
              <a:buNone/>
              <a:defRPr sz="9600" b="1"/>
            </a:lvl2pPr>
            <a:lvl3pPr>
              <a:buNone/>
              <a:defRPr sz="8600" b="1"/>
            </a:lvl3pPr>
            <a:lvl4pPr>
              <a:buNone/>
              <a:defRPr sz="7700" b="1"/>
            </a:lvl4pPr>
            <a:lvl5pPr>
              <a:buNone/>
              <a:defRPr sz="7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645920" y="15118083"/>
            <a:ext cx="14544677" cy="2408936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5118083"/>
            <a:ext cx="14550390" cy="2408936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106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645922" y="9753603"/>
            <a:ext cx="10829927" cy="29453843"/>
          </a:xfrm>
        </p:spPr>
        <p:txBody>
          <a:bodyPr/>
          <a:lstStyle>
            <a:lvl1pPr marL="0" indent="0">
              <a:buNone/>
              <a:defRPr sz="6700"/>
            </a:lvl1pPr>
            <a:lvl2pPr>
              <a:buNone/>
              <a:defRPr sz="5800"/>
            </a:lvl2pPr>
            <a:lvl3pPr>
              <a:buNone/>
              <a:defRPr sz="4800"/>
            </a:lvl3pPr>
            <a:lvl4pPr>
              <a:buNone/>
              <a:defRPr sz="4300"/>
            </a:lvl4pPr>
            <a:lvl5pPr>
              <a:buNone/>
              <a:defRPr sz="4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2500"/>
            </a:lvl1pPr>
            <a:lvl2pPr>
              <a:defRPr sz="11500"/>
            </a:lvl2pPr>
            <a:lvl3pPr>
              <a:defRPr sz="10600"/>
            </a:lvl3pPr>
            <a:lvl4pPr>
              <a:defRPr sz="9600"/>
            </a:lvl4pPr>
            <a:lvl5pPr>
              <a:defRPr sz="8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0" y="3901440"/>
            <a:ext cx="19751040" cy="3342643"/>
          </a:xfrm>
        </p:spPr>
        <p:txBody>
          <a:bodyPr lIns="219456" rIns="219456" bIns="0" anchor="b">
            <a:sp3d prstMaterial="softEdge"/>
          </a:bodyPr>
          <a:lstStyle>
            <a:lvl1pPr algn="ctr">
              <a:buNone/>
              <a:defRPr sz="96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3680" y="11724640"/>
            <a:ext cx="19751040" cy="2535936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54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0" y="7467437"/>
            <a:ext cx="19751040" cy="3394253"/>
          </a:xfrm>
        </p:spPr>
        <p:txBody>
          <a:bodyPr lIns="219456" tIns="219456" rIns="219456" anchor="t"/>
          <a:lstStyle>
            <a:lvl1pPr marL="0" indent="0" algn="ctr">
              <a:buNone/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645920" y="10241280"/>
            <a:ext cx="29626560" cy="30138624"/>
          </a:xfrm>
          <a:prstGeom prst="rect">
            <a:avLst/>
          </a:prstGeom>
        </p:spPr>
        <p:txBody>
          <a:bodyPr vert="horz" lIns="438912" tIns="219456" rIns="438912" bIns="21945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45920" y="41066723"/>
            <a:ext cx="7680960" cy="2336800"/>
          </a:xfrm>
          <a:prstGeom prst="rect">
            <a:avLst/>
          </a:prstGeom>
        </p:spPr>
        <p:txBody>
          <a:bodyPr vert="horz" lIns="438912" tIns="219456" rIns="438912" bIns="219456" anchor="b"/>
          <a:lstStyle>
            <a:lvl1pPr algn="l" eaLnBrk="1" latinLnBrk="0" hangingPunct="1">
              <a:defRPr kumimoji="0" sz="58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8B19CF-154F-4DAA-9362-C412CF90490C}" type="datetimeFigureOut">
              <a:rPr lang="en-US" smtClean="0"/>
              <a:pPr/>
              <a:t>11/23/2011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247120" y="4106672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anchor="b"/>
          <a:lstStyle>
            <a:lvl1pPr algn="ctr" eaLnBrk="1" latinLnBrk="0" hangingPunct="1">
              <a:defRPr kumimoji="0" sz="58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8529280" y="41066723"/>
            <a:ext cx="2743200" cy="2336800"/>
          </a:xfrm>
          <a:prstGeom prst="rect">
            <a:avLst/>
          </a:prstGeom>
        </p:spPr>
        <p:txBody>
          <a:bodyPr vert="horz" lIns="0" tIns="219456" rIns="0" bIns="219456" anchor="b"/>
          <a:lstStyle>
            <a:lvl1pPr algn="r" eaLnBrk="1" latinLnBrk="0" hangingPunct="1">
              <a:defRPr kumimoji="0" sz="58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58FE41-254F-4950-88B2-3FBA71025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197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33472" indent="-1975104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4169664" indent="-1360627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42509" indent="-109728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10600" kern="1200">
          <a:solidFill>
            <a:schemeClr val="tx1"/>
          </a:solidFill>
          <a:latin typeface="+mn-lt"/>
          <a:ea typeface="+mn-ea"/>
          <a:cs typeface="+mn-cs"/>
        </a:defRPr>
      </a:lvl3pPr>
      <a:lvl4pPr marL="6495898" indent="-877824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7417613" indent="-877824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8471002" indent="-877824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9436608" indent="-87782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0402214" indent="-87782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1367821" indent="-87782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8200" y="2514600"/>
            <a:ext cx="167677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FF00"/>
                </a:solidFill>
              </a:rPr>
              <a:t>Developmental Biology Poster</a:t>
            </a:r>
            <a:endParaRPr lang="en-US" sz="96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Documents and Settings\User\My Documents\My Pictures\127 Images\Devo Poster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1595" y="8991600"/>
            <a:ext cx="9819005" cy="71628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My Documents\My Pictures\127 Images\teratogens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87800" y="18211800"/>
            <a:ext cx="10300138" cy="7467600"/>
          </a:xfrm>
          <a:prstGeom prst="rect">
            <a:avLst/>
          </a:prstGeom>
          <a:noFill/>
        </p:spPr>
      </p:pic>
      <p:pic>
        <p:nvPicPr>
          <p:cNvPr id="1028" name="Picture 4" descr="C:\Documents and Settings\User\My Documents\My Pictures\127 Images\web worm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29337000"/>
            <a:ext cx="11904274" cy="7172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3</cp:revision>
  <dcterms:created xsi:type="dcterms:W3CDTF">2011-11-23T20:40:59Z</dcterms:created>
  <dcterms:modified xsi:type="dcterms:W3CDTF">2011-11-23T20:48:41Z</dcterms:modified>
</cp:coreProperties>
</file>